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83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6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139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687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54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296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083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78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92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02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44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DBA5-8094-4EF0-98FC-14E3D98EB184}" type="datetimeFigureOut">
              <a:rPr lang="bg-BG" smtClean="0"/>
              <a:t>6.2.2023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A195-97CE-43F1-8D8C-303512343A0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54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042" y="4035175"/>
            <a:ext cx="9144000" cy="1655762"/>
          </a:xfrm>
        </p:spPr>
        <p:txBody>
          <a:bodyPr/>
          <a:lstStyle/>
          <a:p>
            <a:r>
              <a:rPr lang="bg-BG" dirty="0" smtClean="0"/>
              <a:t>01/03/2022 </a:t>
            </a:r>
            <a:r>
              <a:rPr lang="bg-BG" dirty="0"/>
              <a:t>24 </a:t>
            </a:r>
            <a:r>
              <a:rPr lang="bg-BG" dirty="0" smtClean="0"/>
              <a:t>01/03/2024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60000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2550695" y="1365278"/>
            <a:ext cx="7620000" cy="245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Laboratory for Youth Social Entrepreneurship </a:t>
            </a:r>
          </a:p>
          <a:p>
            <a:pPr algn="ctr"/>
            <a:r>
              <a:rPr lang="en-US" sz="4800" b="1" dirty="0" smtClean="0"/>
              <a:t>"Hot Zone"</a:t>
            </a:r>
            <a:endParaRPr lang="bg-BG" sz="4800" b="1" dirty="0" smtClean="0"/>
          </a:p>
          <a:p>
            <a:pPr algn="ctr"/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182724" y="632732"/>
            <a:ext cx="5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Sans"/>
              </a:rPr>
              <a:t>Laboratory for Youth Social Entrepreneurship "Hot Zone"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5182724" y="232610"/>
            <a:ext cx="29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Sans"/>
              </a:rPr>
              <a:t>ID KA210-YOU-7B9F0FFA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8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pic>
        <p:nvPicPr>
          <p:cNvPr id="1026" name="Picture 2" descr="Как се става социален предприемач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0715"/>
            <a:ext cx="4247147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1433846"/>
            <a:ext cx="3352799" cy="818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Laboratory for </a:t>
            </a:r>
            <a:r>
              <a:rPr lang="en-US" i="1" dirty="0" smtClean="0"/>
              <a:t>Youth </a:t>
            </a:r>
            <a:r>
              <a:rPr lang="en-US" i="1" dirty="0"/>
              <a:t>Social</a:t>
            </a:r>
            <a:br>
              <a:rPr lang="en-US" i="1" dirty="0"/>
            </a:br>
            <a:r>
              <a:rPr lang="en-US" i="1" dirty="0"/>
              <a:t>Entrepreneurship </a:t>
            </a:r>
            <a:r>
              <a:rPr lang="en-US" i="1" dirty="0" smtClean="0"/>
              <a:t>"</a:t>
            </a:r>
            <a:r>
              <a:rPr lang="en-US" i="1" dirty="0"/>
              <a:t>Hot Zone</a:t>
            </a:r>
            <a:r>
              <a:rPr lang="en-US" i="1" dirty="0" smtClean="0"/>
              <a:t>"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492845" y="2249488"/>
            <a:ext cx="2341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GOALS</a:t>
            </a:r>
            <a:endParaRPr lang="bg-BG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20589" y="833228"/>
            <a:ext cx="4668251" cy="1416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Development of the capacity of the partner organizations</a:t>
            </a:r>
            <a:endParaRPr lang="bg-BG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320589" y="3963406"/>
            <a:ext cx="4668251" cy="2037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CreatIion of  a Laboratory for Youth Social Entrepreneurship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428176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pic>
        <p:nvPicPr>
          <p:cNvPr id="1026" name="Picture 2" descr="Как се става социален предприемач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0715"/>
            <a:ext cx="4247147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1433846"/>
            <a:ext cx="3352799" cy="818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Laboratory for </a:t>
            </a:r>
            <a:r>
              <a:rPr lang="en-US" i="1" dirty="0" smtClean="0"/>
              <a:t>Youth </a:t>
            </a:r>
            <a:r>
              <a:rPr lang="en-US" i="1" dirty="0"/>
              <a:t>Social</a:t>
            </a:r>
            <a:br>
              <a:rPr lang="en-US" i="1" dirty="0"/>
            </a:br>
            <a:r>
              <a:rPr lang="en-US" i="1" dirty="0"/>
              <a:t>Entrepreneurship </a:t>
            </a:r>
            <a:r>
              <a:rPr lang="en-US" i="1" dirty="0" smtClean="0"/>
              <a:t>"</a:t>
            </a:r>
            <a:r>
              <a:rPr lang="en-US" i="1" dirty="0"/>
              <a:t>Hot Zone</a:t>
            </a:r>
            <a:r>
              <a:rPr lang="en-US" i="1" dirty="0" smtClean="0"/>
              <a:t>"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492845" y="2249488"/>
            <a:ext cx="31282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/>
              <a:t>SUBgoals</a:t>
            </a:r>
            <a:endParaRPr lang="bg-BG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20589" y="365125"/>
            <a:ext cx="4668251" cy="1495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Analysis of the practices of social entrepreneurship</a:t>
            </a:r>
            <a:endParaRPr lang="bg-BG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320588" y="2120607"/>
            <a:ext cx="4668251" cy="1451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ools for training and consulting on social entrepreneurship</a:t>
            </a:r>
            <a:endParaRPr lang="bg-BG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20588" y="3831849"/>
            <a:ext cx="4668251" cy="13425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Laboratory for Social Entrepreneurship</a:t>
            </a:r>
            <a:endParaRPr lang="bg-BG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20588" y="5327608"/>
            <a:ext cx="4668251" cy="1297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Improving the capacity of the partner organizations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32858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0684" cy="821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sp>
        <p:nvSpPr>
          <p:cNvPr id="8" name="Rounded Rectangle 7"/>
          <p:cNvSpPr/>
          <p:nvPr/>
        </p:nvSpPr>
        <p:spPr>
          <a:xfrm>
            <a:off x="6320588" y="1965597"/>
            <a:ext cx="4668251" cy="11786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Handbook for followers</a:t>
            </a:r>
            <a:endParaRPr lang="bg-BG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20588" y="3553764"/>
            <a:ext cx="4668251" cy="11786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</a:t>
            </a:r>
            <a:r>
              <a:rPr lang="en-US" sz="2400" b="1" dirty="0" smtClean="0"/>
              <a:t>raining </a:t>
            </a:r>
            <a:r>
              <a:rPr lang="en-US" sz="2400" b="1" dirty="0"/>
              <a:t>instrument</a:t>
            </a:r>
            <a:endParaRPr lang="bg-BG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20588" y="5327608"/>
            <a:ext cx="4668251" cy="11213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Laboratory for Social Entrepreneurship &amp; </a:t>
            </a:r>
            <a:r>
              <a:rPr lang="en-US" sz="2400" b="1" dirty="0" smtClean="0"/>
              <a:t>online platform</a:t>
            </a:r>
            <a:endParaRPr lang="bg-BG" sz="2400" b="1" dirty="0"/>
          </a:p>
        </p:txBody>
      </p:sp>
      <p:pic>
        <p:nvPicPr>
          <p:cNvPr id="3074" name="Picture 2" descr="Какво е да си социален предприемач в България? - Тук-Т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" y="2846366"/>
            <a:ext cx="4703147" cy="27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9261" y="1370409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PRODUCTS</a:t>
            </a:r>
            <a:endParaRPr lang="bg-BG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320588" y="550803"/>
            <a:ext cx="4668251" cy="10052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Model for social entrepreneurship development </a:t>
            </a:r>
            <a:r>
              <a:rPr lang="en-US" sz="2400" b="1" dirty="0" smtClean="0"/>
              <a:t>/METHODOLOGY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24272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0684" cy="821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sp>
        <p:nvSpPr>
          <p:cNvPr id="6" name="Rounded Rectangle 5"/>
          <p:cNvSpPr/>
          <p:nvPr/>
        </p:nvSpPr>
        <p:spPr>
          <a:xfrm>
            <a:off x="6320588" y="217770"/>
            <a:ext cx="5085348" cy="10052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Model for social entrepreneurship development </a:t>
            </a:r>
            <a:r>
              <a:rPr lang="en-US" b="1" dirty="0" smtClean="0"/>
              <a:t>/METHODOLOGY</a:t>
            </a:r>
            <a:endParaRPr lang="bg-BG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320588" y="1370409"/>
            <a:ext cx="5085349" cy="2479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Development of tools for training in social </a:t>
            </a:r>
            <a:r>
              <a:rPr lang="en-US" dirty="0" smtClean="0"/>
              <a:t>entrepreneurship +multimedia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"The essence of social entrepreneurship" </a:t>
            </a:r>
            <a:r>
              <a:rPr lang="en-US" dirty="0" smtClean="0"/>
              <a:t>“</a:t>
            </a:r>
            <a:r>
              <a:rPr lang="en-US" dirty="0"/>
              <a:t>Areas of application and resourcefulness of social entrepreneurship</a:t>
            </a:r>
            <a:r>
              <a:rPr lang="en-US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"Good practices in </a:t>
            </a:r>
            <a:r>
              <a:rPr lang="en-US" dirty="0" smtClean="0"/>
              <a:t>social entrepreneurship“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Career "Social Entrepreneur</a:t>
            </a:r>
            <a:r>
              <a:rPr lang="en-US" dirty="0" smtClean="0"/>
              <a:t>"</a:t>
            </a:r>
            <a:endParaRPr lang="bg-BG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20588" y="4029074"/>
            <a:ext cx="5085349" cy="1547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Establishment of a Laboratory for Social Entrepreneurship &amp; online Platform</a:t>
            </a:r>
          </a:p>
          <a:p>
            <a:r>
              <a:rPr lang="en-US" sz="1400" i="1" dirty="0" smtClean="0"/>
              <a:t>Concept; Structure/ Interface; Software;</a:t>
            </a:r>
            <a:r>
              <a:rPr lang="en-US" sz="1400" i="1" dirty="0"/>
              <a:t> Upload to Server</a:t>
            </a:r>
            <a:endParaRPr lang="bg-BG" sz="14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20588" y="5871410"/>
            <a:ext cx="5085349" cy="577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Trainings</a:t>
            </a:r>
            <a:endParaRPr lang="bg-BG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099261" y="1370409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ACTIVITIES</a:t>
            </a:r>
            <a:endParaRPr lang="bg-BG" sz="3600" b="1" dirty="0"/>
          </a:p>
        </p:txBody>
      </p:sp>
      <p:pic>
        <p:nvPicPr>
          <p:cNvPr id="5124" name="Picture 4" descr="Как да стана предприемач? - Economy.b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9" y="2669285"/>
            <a:ext cx="3630276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433846"/>
            <a:ext cx="3352799" cy="818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Laboratory for </a:t>
            </a:r>
            <a:r>
              <a:rPr lang="en-US" i="1" dirty="0" smtClean="0"/>
              <a:t>Youth </a:t>
            </a:r>
            <a:r>
              <a:rPr lang="en-US" i="1" dirty="0"/>
              <a:t>Social</a:t>
            </a:r>
            <a:br>
              <a:rPr lang="en-US" i="1" dirty="0"/>
            </a:br>
            <a:r>
              <a:rPr lang="en-US" i="1" dirty="0"/>
              <a:t>Entrepreneurship </a:t>
            </a:r>
            <a:r>
              <a:rPr lang="en-US" i="1" dirty="0" smtClean="0"/>
              <a:t>"</a:t>
            </a:r>
            <a:r>
              <a:rPr lang="en-US" i="1" dirty="0"/>
              <a:t>Hot Zone</a:t>
            </a:r>
            <a:r>
              <a:rPr lang="en-US" i="1" dirty="0" smtClean="0"/>
              <a:t>"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981630" y="2305052"/>
            <a:ext cx="3111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P</a:t>
            </a:r>
            <a:r>
              <a:rPr lang="en-US" sz="6000" b="1" dirty="0" smtClean="0"/>
              <a:t>ARNERS</a:t>
            </a:r>
            <a:endParaRPr lang="bg-BG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20590" y="833228"/>
            <a:ext cx="4668250" cy="1123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err="1" smtClean="0"/>
              <a:t>Leantick</a:t>
            </a:r>
            <a:r>
              <a:rPr lang="en-US" sz="3600" b="1" dirty="0" smtClean="0"/>
              <a:t> ltd. (Bulgaria)</a:t>
            </a:r>
          </a:p>
          <a:p>
            <a:pPr algn="ctr"/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320589" y="4684295"/>
            <a:ext cx="4668251" cy="1316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FUNDACJA INSTYTUT EUROPEJSKI (Poland</a:t>
            </a:r>
            <a:r>
              <a:rPr lang="en-US" sz="3200" dirty="0" smtClean="0"/>
              <a:t>)</a:t>
            </a:r>
            <a:endParaRPr lang="bg-BG" sz="4800" b="1" dirty="0"/>
          </a:p>
        </p:txBody>
      </p:sp>
      <p:pic>
        <p:nvPicPr>
          <p:cNvPr id="6146" name="Picture 2" descr="Предимствата да имаш собствен бизнес пред това да работиш за ня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9" y="3265151"/>
            <a:ext cx="3814959" cy="35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20588" y="2669871"/>
            <a:ext cx="4668251" cy="130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Black </a:t>
            </a:r>
            <a:r>
              <a:rPr lang="en-US" sz="3200" b="1" dirty="0"/>
              <a:t>Sea Institute Association (Bulgaria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197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Yoth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dirty="0" smtClean="0">
                <a:latin typeface="Comic Sans MS" panose="030F0702030302020204" pitchFamily="66" charset="0"/>
              </a:rPr>
              <a:t>Zone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bg-BG" i="1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433846"/>
            <a:ext cx="3352799" cy="818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Laboratory for </a:t>
            </a:r>
            <a:r>
              <a:rPr lang="en-US" i="1" dirty="0" smtClean="0"/>
              <a:t>Youth </a:t>
            </a:r>
            <a:r>
              <a:rPr lang="en-US" i="1" dirty="0"/>
              <a:t>Social</a:t>
            </a:r>
            <a:br>
              <a:rPr lang="en-US" i="1" dirty="0"/>
            </a:br>
            <a:r>
              <a:rPr lang="en-US" i="1" dirty="0"/>
              <a:t>Entrepreneurship </a:t>
            </a:r>
            <a:r>
              <a:rPr lang="en-US" i="1" dirty="0" smtClean="0"/>
              <a:t>"</a:t>
            </a:r>
            <a:r>
              <a:rPr lang="en-US" i="1" dirty="0"/>
              <a:t>Hot Zone</a:t>
            </a:r>
            <a:r>
              <a:rPr lang="en-US" i="1" dirty="0" smtClean="0"/>
              <a:t>"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838200" y="2323146"/>
            <a:ext cx="3808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Partnership </a:t>
            </a:r>
            <a:r>
              <a:rPr lang="en-US" sz="2800" b="1" dirty="0" smtClean="0">
                <a:solidFill>
                  <a:srgbClr val="0070C0"/>
                </a:solidFill>
              </a:rPr>
              <a:t>arrangement</a:t>
            </a:r>
            <a:endParaRPr lang="bg-BG" sz="28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0589" y="365125"/>
            <a:ext cx="4668251" cy="1495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400" dirty="0"/>
              <a:t>Activity </a:t>
            </a:r>
            <a:r>
              <a:rPr lang="bg-BG" sz="2400" dirty="0" smtClean="0"/>
              <a:t>1, </a:t>
            </a:r>
            <a:r>
              <a:rPr lang="bg-BG" sz="2400" dirty="0"/>
              <a:t>responsible partner P3 participating partners </a:t>
            </a:r>
            <a:r>
              <a:rPr lang="bg-BG" sz="2400" dirty="0" smtClean="0"/>
              <a:t>P1,P2</a:t>
            </a:r>
          </a:p>
          <a:p>
            <a:r>
              <a:rPr lang="bg-BG" dirty="0" smtClean="0"/>
              <a:t>30/06/2022 - </a:t>
            </a:r>
            <a:r>
              <a:rPr lang="en-US" dirty="0" smtClean="0"/>
              <a:t>30/04/2023</a:t>
            </a:r>
            <a:endParaRPr lang="bg-BG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320587" y="2120606"/>
            <a:ext cx="4668251" cy="1451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400" dirty="0" smtClean="0"/>
              <a:t>Activity 2 responsible partner P1, participating partners P1,P3</a:t>
            </a:r>
            <a:endParaRPr lang="bg-BG" sz="3200" dirty="0"/>
          </a:p>
          <a:p>
            <a:r>
              <a:rPr lang="bg-BG" dirty="0" smtClean="0"/>
              <a:t>01/07/2022 - </a:t>
            </a:r>
            <a:r>
              <a:rPr lang="en-US" dirty="0" smtClean="0"/>
              <a:t>31/07/2023</a:t>
            </a:r>
            <a:endParaRPr lang="bg-BG" sz="32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320588" y="3831849"/>
            <a:ext cx="4668251" cy="13425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400" dirty="0" smtClean="0"/>
          </a:p>
          <a:p>
            <a:pPr algn="ctr"/>
            <a:r>
              <a:rPr lang="bg-BG" sz="2400" dirty="0" smtClean="0"/>
              <a:t>Activity 3, responsible partner P2, participating partners P1, P3</a:t>
            </a:r>
          </a:p>
          <a:p>
            <a:r>
              <a:rPr lang="bg-BG" dirty="0" smtClean="0"/>
              <a:t>31/07/2022 - </a:t>
            </a:r>
            <a:r>
              <a:rPr lang="en-US" dirty="0" smtClean="0"/>
              <a:t>30/01/2024</a:t>
            </a:r>
            <a:endParaRPr lang="bg-BG" sz="2400" b="1" dirty="0" smtClean="0"/>
          </a:p>
          <a:p>
            <a:pPr algn="ctr"/>
            <a:endParaRPr lang="bg-BG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20588" y="5327608"/>
            <a:ext cx="4668251" cy="1297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400" dirty="0" smtClean="0"/>
              <a:t>Activity 4, responsible partner P1 participating partners P2,P3</a:t>
            </a:r>
          </a:p>
          <a:p>
            <a:r>
              <a:rPr lang="bg-BG" dirty="0" smtClean="0"/>
              <a:t>01/08/2023 - </a:t>
            </a:r>
            <a:r>
              <a:rPr lang="en-US" dirty="0" smtClean="0"/>
              <a:t>01/12/2023</a:t>
            </a:r>
            <a:endParaRPr lang="bg-BG" sz="2400" dirty="0"/>
          </a:p>
        </p:txBody>
      </p:sp>
      <p:pic>
        <p:nvPicPr>
          <p:cNvPr id="8196" name="Picture 4" descr="Symbol of the force ratio where the advantage is obtained by providing additional force Concept of balance of forces with a small ball that makes the difference by tipping the balance on its side. Balance stock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" y="2881323"/>
            <a:ext cx="4503821" cy="27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MBUSINESSCONSULT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34" y="5304386"/>
            <a:ext cx="2771775" cy="14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4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255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FreeSans</vt:lpstr>
      <vt:lpstr>Wingdings</vt:lpstr>
      <vt:lpstr>Office Theme</vt:lpstr>
      <vt:lpstr>PowerPoint Presentation</vt:lpstr>
      <vt:lpstr>YothHotZone... </vt:lpstr>
      <vt:lpstr>YothHotZone... </vt:lpstr>
      <vt:lpstr> YothHotZone... </vt:lpstr>
      <vt:lpstr> YothHotZone... </vt:lpstr>
      <vt:lpstr>YothHotZone... </vt:lpstr>
      <vt:lpstr>YothHotZone...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</dc:creator>
  <cp:lastModifiedBy>ML</cp:lastModifiedBy>
  <cp:revision>16</cp:revision>
  <dcterms:created xsi:type="dcterms:W3CDTF">2022-10-14T10:39:35Z</dcterms:created>
  <dcterms:modified xsi:type="dcterms:W3CDTF">2023-02-06T10:48:23Z</dcterms:modified>
</cp:coreProperties>
</file>